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10/22/2015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Konnected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Synchronizing Android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6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Future Work</a:t>
            </a:r>
            <a:endParaRPr lang="en-US" sz="6000" b="1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3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Implementations for iPhone and Windows Phone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Concurrency control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A more robust Notification System </a:t>
            </a:r>
            <a:endParaRPr lang="en-US" sz="3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Comments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/>
              <a:t>Rating the completed Tasks</a:t>
            </a:r>
          </a:p>
        </p:txBody>
      </p:sp>
    </p:spTree>
    <p:extLst>
      <p:ext uri="{BB962C8B-B14F-4D97-AF65-F5344CB8AC3E}">
        <p14:creationId xmlns:p14="http://schemas.microsoft.com/office/powerpoint/2010/main" val="401132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58613" y="2004490"/>
            <a:ext cx="4069724" cy="2486910"/>
            <a:chOff x="1958613" y="2004490"/>
            <a:chExt cx="4069724" cy="2486910"/>
          </a:xfrm>
        </p:grpSpPr>
        <p:sp>
          <p:nvSpPr>
            <p:cNvPr id="5" name="Cloud Callout 4"/>
            <p:cNvSpPr/>
            <p:nvPr/>
          </p:nvSpPr>
          <p:spPr>
            <a:xfrm>
              <a:off x="1958613" y="2004490"/>
              <a:ext cx="4069724" cy="2486910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7388" t="14928" r="3417" b="6623"/>
            <a:stretch/>
          </p:blipFill>
          <p:spPr>
            <a:xfrm>
              <a:off x="2982483" y="2455894"/>
              <a:ext cx="2021983" cy="158410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41" y="2902709"/>
            <a:ext cx="3810000" cy="3448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158" y="4748360"/>
            <a:ext cx="6504799" cy="1450757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No Synchronization!</a:t>
            </a:r>
            <a:endParaRPr lang="en-US" sz="6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www.prepareforlife.org/wp-content/uploads/SingleSaving2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08" y="22614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olcraft.com/blog/wp-content/uploads/mom_shopping_grocery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5" b="15335"/>
          <a:stretch/>
        </p:blipFill>
        <p:spPr bwMode="auto">
          <a:xfrm>
            <a:off x="595518" y="2261450"/>
            <a:ext cx="298782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eattlelocalfood.files.wordpress.com/2012/06/imgp657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t="5421" r="11356" b="9514"/>
          <a:stretch/>
        </p:blipFill>
        <p:spPr bwMode="auto">
          <a:xfrm>
            <a:off x="8081375" y="2267652"/>
            <a:ext cx="3074305" cy="285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mtClean="0"/>
              <a:t>Why get Konnected?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64037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Can Technology help?</a:t>
            </a:r>
            <a:endParaRPr lang="en-US" sz="6000" b="1" dirty="0"/>
          </a:p>
        </p:txBody>
      </p:sp>
      <p:pic>
        <p:nvPicPr>
          <p:cNvPr id="2050" name="Picture 2" descr="http://images.pcworld.com/images/article/2012/05/android_superman-1135983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07" y="0"/>
            <a:ext cx="3477296" cy="225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tic.wixstatic.com/media/6daba7_547d4b5950544b63ae4dfc6dcea4489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284" y="2362177"/>
            <a:ext cx="3548814" cy="354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97280" y="1845734"/>
            <a:ext cx="625000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3600" dirty="0" smtClean="0"/>
              <a:t>How about a </a:t>
            </a:r>
            <a:r>
              <a:rPr lang="en-US" sz="3600" dirty="0" smtClean="0">
                <a:solidFill>
                  <a:srgbClr val="FF0000"/>
                </a:solidFill>
              </a:rPr>
              <a:t>Shared</a:t>
            </a:r>
            <a:r>
              <a:rPr lang="en-US" sz="3600" dirty="0" smtClean="0"/>
              <a:t> To-Do </a:t>
            </a:r>
            <a:r>
              <a:rPr lang="en-US" sz="3600" dirty="0" smtClean="0"/>
              <a:t>List…</a:t>
            </a:r>
            <a:endParaRPr lang="en-US" sz="3200" dirty="0" smtClean="0"/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Who can view it?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Who can update it?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What to do first?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Task status?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Task location?</a:t>
            </a: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444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Approach</a:t>
            </a:r>
            <a:endParaRPr lang="en-US" sz="6000" b="1" dirty="0"/>
          </a:p>
        </p:txBody>
      </p:sp>
      <p:pic>
        <p:nvPicPr>
          <p:cNvPr id="4" name="Picture 4" descr="http://static.wixstatic.com/media/6daba7_547d4b5950544b63ae4dfc6dcea4489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07" y="1921557"/>
            <a:ext cx="2542674" cy="254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8804" y="4041491"/>
            <a:ext cx="1276951" cy="21490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9AD9EA"/>
              </a:clrFrom>
              <a:clrTo>
                <a:srgbClr val="9AD9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23" y="1425974"/>
            <a:ext cx="1766336" cy="29110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74" y="3348789"/>
            <a:ext cx="3048000" cy="304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907" y="4464231"/>
            <a:ext cx="2542674" cy="525486"/>
          </a:xfrm>
          <a:prstGeom prst="rect">
            <a:avLst/>
          </a:prstGeom>
        </p:spPr>
      </p:pic>
      <p:pic>
        <p:nvPicPr>
          <p:cNvPr id="3074" name="Picture 2" descr="http://thenextweb.com/wp-content/blogs.dir/1/files/2014/06/Location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14" y="5216455"/>
            <a:ext cx="2539468" cy="97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 rot="19707694">
            <a:off x="1409466" y="3743398"/>
            <a:ext cx="2143369" cy="456743"/>
          </a:xfrm>
          <a:prstGeom prst="rightArrow">
            <a:avLst>
              <a:gd name="adj1" fmla="val 43093"/>
              <a:gd name="adj2" fmla="val 5950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1957065">
            <a:off x="5833614" y="4048561"/>
            <a:ext cx="3734844" cy="563794"/>
          </a:xfrm>
          <a:prstGeom prst="rightArrow">
            <a:avLst>
              <a:gd name="adj1" fmla="val 43093"/>
              <a:gd name="adj2" fmla="val 5950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5972257" y="2203439"/>
            <a:ext cx="2684370" cy="563794"/>
          </a:xfrm>
          <a:prstGeom prst="rightArrow">
            <a:avLst>
              <a:gd name="adj1" fmla="val 43093"/>
              <a:gd name="adj2" fmla="val 5950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9734139">
            <a:off x="1608172" y="3468756"/>
            <a:ext cx="146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Add Task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1198642">
            <a:off x="6935267" y="4452886"/>
            <a:ext cx="1467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Do Task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9308" y="1900006"/>
            <a:ext cx="2177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Add or Do Task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2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Functionality</a:t>
            </a:r>
            <a:endParaRPr lang="en-US" sz="6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4993964" cy="4403768"/>
          </a:xfrm>
        </p:spPr>
      </p:pic>
      <p:sp>
        <p:nvSpPr>
          <p:cNvPr id="7" name="TextBox 6"/>
          <p:cNvSpPr txBox="1"/>
          <p:nvPr/>
        </p:nvSpPr>
        <p:spPr>
          <a:xfrm>
            <a:off x="1509441" y="6318548"/>
            <a:ext cx="416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Use case view of a normal user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545580" y="1521883"/>
            <a:ext cx="6250004" cy="472814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3600" dirty="0" smtClean="0"/>
              <a:t>What a user can do</a:t>
            </a:r>
            <a:endParaRPr lang="en-US" sz="3200" dirty="0" smtClean="0"/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Register/Login/Logout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Add a task</a:t>
            </a:r>
          </a:p>
          <a:p>
            <a:pPr lvl="4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</a:rPr>
              <a:t>Identity, Priority, Location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Edit or update a task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Acquire/Release a task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Mark as complete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Notifications</a:t>
            </a:r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4568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Features</a:t>
            </a:r>
            <a:endParaRPr lang="en-US" sz="6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12544"/>
            <a:ext cx="4617720" cy="1473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61333"/>
            <a:ext cx="5532120" cy="79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4828301"/>
            <a:ext cx="4617720" cy="1370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6888" y="2210737"/>
            <a:ext cx="498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Different Icons for showing Task Status 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6480" y="3618616"/>
            <a:ext cx="498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88100"/>
                </a:solidFill>
              </a:rPr>
              <a:t>5 star rating system to prioritize tasks</a:t>
            </a:r>
            <a:endParaRPr lang="en-US" sz="3200" b="1" dirty="0">
              <a:solidFill>
                <a:srgbClr val="C881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26480" y="4979669"/>
            <a:ext cx="498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B050"/>
                </a:solidFill>
              </a:rPr>
              <a:t>A </a:t>
            </a:r>
            <a:r>
              <a:rPr lang="en-US" sz="3200" b="1" dirty="0" err="1" smtClean="0">
                <a:solidFill>
                  <a:srgbClr val="00B050"/>
                </a:solidFill>
              </a:rPr>
              <a:t>google</a:t>
            </a:r>
            <a:r>
              <a:rPr lang="en-US" sz="3200" b="1" dirty="0" smtClean="0">
                <a:solidFill>
                  <a:srgbClr val="00B050"/>
                </a:solidFill>
              </a:rPr>
              <a:t> map to mark and view the location of a task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Implementation and Testing</a:t>
            </a:r>
            <a:endParaRPr lang="en-US" sz="6000" b="1" dirty="0"/>
          </a:p>
        </p:txBody>
      </p:sp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579251" y="1673619"/>
            <a:ext cx="10058400" cy="18860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3600" dirty="0" smtClean="0"/>
              <a:t>Tools and Technologies</a:t>
            </a:r>
            <a:endParaRPr lang="en-US" sz="3200" dirty="0" smtClean="0"/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Android / Java / Eclipse / Google Maps API</a:t>
            </a:r>
          </a:p>
          <a:p>
            <a:pPr lvl="1"/>
            <a:endParaRPr lang="en-US" sz="32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251" y="3228397"/>
            <a:ext cx="11698304" cy="301256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 smtClean="0"/>
          </a:p>
          <a:p>
            <a:r>
              <a:rPr lang="en-US" sz="3600" dirty="0" smtClean="0"/>
              <a:t>Testing</a:t>
            </a:r>
            <a:endParaRPr lang="en-US" sz="3200" dirty="0" smtClean="0"/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Unit testing 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Automated testing with </a:t>
            </a:r>
            <a:r>
              <a:rPr lang="en-US" sz="3600" dirty="0" err="1" smtClean="0">
                <a:solidFill>
                  <a:srgbClr val="0070C0"/>
                </a:solidFill>
              </a:rPr>
              <a:t>Robotium</a:t>
            </a:r>
            <a:r>
              <a:rPr lang="en-US" sz="3600" dirty="0" smtClean="0">
                <a:solidFill>
                  <a:srgbClr val="0070C0"/>
                </a:solidFill>
              </a:rPr>
              <a:t> Solo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Beta testing</a:t>
            </a:r>
          </a:p>
          <a:p>
            <a:pPr lvl="3"/>
            <a:r>
              <a:rPr lang="en-US" sz="3600" dirty="0" smtClean="0">
                <a:solidFill>
                  <a:srgbClr val="0070C0"/>
                </a:solidFill>
              </a:rPr>
              <a:t>Manual Testing using the LOGCAT</a:t>
            </a:r>
          </a:p>
          <a:p>
            <a:pPr lvl="1"/>
            <a:endParaRPr lang="en-US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391" y="314269"/>
            <a:ext cx="1690578" cy="1690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646" y="1756646"/>
            <a:ext cx="1707292" cy="1707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708" y="5895975"/>
            <a:ext cx="3694670" cy="868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292" y="1976043"/>
            <a:ext cx="2658505" cy="2658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143" y="3731425"/>
            <a:ext cx="1657604" cy="1738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45"/>
          <a:stretch/>
        </p:blipFill>
        <p:spPr>
          <a:xfrm>
            <a:off x="10460468" y="4356637"/>
            <a:ext cx="1785849" cy="17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0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Samples</a:t>
            </a:r>
            <a:endParaRPr lang="en-US" sz="6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1" y="2036763"/>
            <a:ext cx="2681816" cy="4022725"/>
          </a:xfrm>
        </p:spPr>
      </p:pic>
      <p:pic>
        <p:nvPicPr>
          <p:cNvPr id="4098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08" y="2036762"/>
            <a:ext cx="2743836" cy="4023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269" y="2036762"/>
            <a:ext cx="2773892" cy="402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62" y="2036762"/>
            <a:ext cx="2681817" cy="4022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151" y="6358891"/>
            <a:ext cx="189305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Man Menu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66642" y="6321820"/>
            <a:ext cx="189305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Help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1256" y="6321820"/>
            <a:ext cx="211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Add New Task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250747" y="6358890"/>
            <a:ext cx="211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View Tasks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2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What’s More…</a:t>
            </a:r>
            <a:endParaRPr lang="en-US" sz="6000" b="1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097280" y="2043442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rgbClr val="0070C0"/>
                </a:solidFill>
              </a:rPr>
              <a:t>Shared database…???....Where are we heading?</a:t>
            </a:r>
            <a:endParaRPr lang="en-US" sz="3200" dirty="0" smtClean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825" y="2926491"/>
            <a:ext cx="2720546" cy="272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05" y="3067564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46" y="1737360"/>
            <a:ext cx="4706643" cy="47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7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1307</TotalTime>
  <Words>184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Wingdings</vt:lpstr>
      <vt:lpstr>Retrospect</vt:lpstr>
      <vt:lpstr>Konnected</vt:lpstr>
      <vt:lpstr>No Synchronization!</vt:lpstr>
      <vt:lpstr>Can Technology help?</vt:lpstr>
      <vt:lpstr>Approach</vt:lpstr>
      <vt:lpstr>Functionality</vt:lpstr>
      <vt:lpstr>Features</vt:lpstr>
      <vt:lpstr>Implementation and Testing</vt:lpstr>
      <vt:lpstr>Samples</vt:lpstr>
      <vt:lpstr>What’s More…</vt:lpstr>
      <vt:lpstr>Future Work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Konnected</dc:title>
  <dc:creator>Pubudu Dodangoda</dc:creator>
  <cp:lastModifiedBy>Pubudu Dodangoda</cp:lastModifiedBy>
  <cp:revision>20</cp:revision>
  <dcterms:created xsi:type="dcterms:W3CDTF">2015-10-22T11:05:22Z</dcterms:created>
  <dcterms:modified xsi:type="dcterms:W3CDTF">2015-10-23T09:12:39Z</dcterms:modified>
</cp:coreProperties>
</file>